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  <p:sldMasterId id="2147483659" r:id="rId2"/>
  </p:sldMasterIdLst>
  <p:notesMasterIdLst>
    <p:notesMasterId r:id="rId7"/>
  </p:notesMasterIdLst>
  <p:sldIdLst>
    <p:sldId id="283" r:id="rId3"/>
    <p:sldId id="258" r:id="rId4"/>
    <p:sldId id="262" r:id="rId5"/>
    <p:sldId id="261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4343"/>
    <a:srgbClr val="336633"/>
    <a:srgbClr val="339933"/>
    <a:srgbClr val="53904E"/>
    <a:srgbClr val="969696"/>
    <a:srgbClr val="87C2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CE4E9279-655B-4FBD-AF9C-B08A712275A5}">
  <a:tblStyle styleId="{CE4E9279-655B-4FBD-AF9C-B08A712275A5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3" d="100"/>
          <a:sy n="103" d="100"/>
        </p:scale>
        <p:origin x="-1760" y="-7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092699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818062" y="805650"/>
            <a:ext cx="7507875" cy="3532200"/>
          </a:xfrm>
          <a:custGeom>
            <a:avLst/>
            <a:gdLst/>
            <a:ahLst/>
            <a:cxnLst/>
            <a:rect l="0" t="0" r="0" b="0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152400" cap="flat" cmpd="sng">
            <a:solidFill>
              <a:srgbClr val="339933"/>
            </a:solidFill>
            <a:prstDash val="solid"/>
            <a:miter/>
            <a:headEnd type="none" w="lg" len="lg"/>
            <a:tailEnd type="none" w="lg" len="lg"/>
          </a:ln>
        </p:spPr>
      </p: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2296350" y="1991850"/>
            <a:ext cx="4551299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rgbClr val="434343"/>
              </a:buClr>
              <a:buSzPct val="100000"/>
              <a:defRPr sz="3000">
                <a:solidFill>
                  <a:srgbClr val="434343"/>
                </a:solidFill>
              </a:defRPr>
            </a:lvl1pPr>
            <a:lvl2pPr lvl="1" algn="ctr">
              <a:spcBef>
                <a:spcPts val="0"/>
              </a:spcBef>
              <a:buClr>
                <a:srgbClr val="434343"/>
              </a:buClr>
              <a:buSzPct val="100000"/>
              <a:defRPr sz="3000">
                <a:solidFill>
                  <a:srgbClr val="434343"/>
                </a:solidFill>
              </a:defRPr>
            </a:lvl2pPr>
            <a:lvl3pPr lvl="2" algn="ctr">
              <a:spcBef>
                <a:spcPts val="0"/>
              </a:spcBef>
              <a:buClr>
                <a:srgbClr val="434343"/>
              </a:buClr>
              <a:buSzPct val="100000"/>
              <a:defRPr sz="3000">
                <a:solidFill>
                  <a:srgbClr val="434343"/>
                </a:solidFill>
              </a:defRPr>
            </a:lvl3pPr>
            <a:lvl4pPr lvl="3" algn="ctr">
              <a:spcBef>
                <a:spcPts val="0"/>
              </a:spcBef>
              <a:buClr>
                <a:srgbClr val="434343"/>
              </a:buClr>
              <a:buSzPct val="100000"/>
              <a:defRPr sz="3000">
                <a:solidFill>
                  <a:srgbClr val="434343"/>
                </a:solidFill>
              </a:defRPr>
            </a:lvl4pPr>
            <a:lvl5pPr lvl="4" algn="ctr">
              <a:spcBef>
                <a:spcPts val="0"/>
              </a:spcBef>
              <a:buClr>
                <a:srgbClr val="434343"/>
              </a:buClr>
              <a:buSzPct val="100000"/>
              <a:defRPr sz="3000">
                <a:solidFill>
                  <a:srgbClr val="434343"/>
                </a:solidFill>
              </a:defRPr>
            </a:lvl5pPr>
            <a:lvl6pPr lvl="5" algn="ctr">
              <a:spcBef>
                <a:spcPts val="0"/>
              </a:spcBef>
              <a:buClr>
                <a:srgbClr val="434343"/>
              </a:buClr>
              <a:buSzPct val="100000"/>
              <a:defRPr sz="3000">
                <a:solidFill>
                  <a:srgbClr val="434343"/>
                </a:solidFill>
              </a:defRPr>
            </a:lvl6pPr>
            <a:lvl7pPr lvl="6" algn="ctr">
              <a:spcBef>
                <a:spcPts val="0"/>
              </a:spcBef>
              <a:buClr>
                <a:srgbClr val="434343"/>
              </a:buClr>
              <a:buSzPct val="100000"/>
              <a:defRPr sz="3000">
                <a:solidFill>
                  <a:srgbClr val="434343"/>
                </a:solidFill>
              </a:defRPr>
            </a:lvl7pPr>
            <a:lvl8pPr lvl="7" algn="ctr">
              <a:spcBef>
                <a:spcPts val="0"/>
              </a:spcBef>
              <a:buClr>
                <a:srgbClr val="434343"/>
              </a:buClr>
              <a:buSzPct val="100000"/>
              <a:defRPr sz="3000">
                <a:solidFill>
                  <a:srgbClr val="434343"/>
                </a:solidFill>
              </a:defRPr>
            </a:lvl8pPr>
            <a:lvl9pPr lvl="8" algn="ctr">
              <a:spcBef>
                <a:spcPts val="0"/>
              </a:spcBef>
              <a:buClr>
                <a:srgbClr val="434343"/>
              </a:buClr>
              <a:buSzPct val="100000"/>
              <a:defRPr sz="3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bg>
      <p:bgPr>
        <a:solidFill>
          <a:srgbClr val="434343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818062" y="805650"/>
            <a:ext cx="7507875" cy="3532200"/>
          </a:xfrm>
          <a:custGeom>
            <a:avLst/>
            <a:gdLst/>
            <a:ahLst/>
            <a:cxnLst/>
            <a:rect l="0" t="0" r="0" b="0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 cmpd="sng">
            <a:solidFill>
              <a:srgbClr val="336633"/>
            </a:solidFill>
            <a:prstDash val="solid"/>
            <a:miter/>
            <a:headEnd type="none" w="lg" len="lg"/>
            <a:tailEnd type="none" w="lg" len="lg"/>
          </a:ln>
        </p:spPr>
      </p:sp>
      <p:sp>
        <p:nvSpPr>
          <p:cNvPr id="18" name="Shape 18"/>
          <p:cNvSpPr txBox="1"/>
          <p:nvPr/>
        </p:nvSpPr>
        <p:spPr>
          <a:xfrm>
            <a:off x="3853200" y="293593"/>
            <a:ext cx="1437600" cy="6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9600" dirty="0">
              <a:solidFill>
                <a:srgbClr val="FF9E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">
    <p:bg>
      <p:bgPr>
        <a:solidFill>
          <a:srgbClr val="434343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818062" y="805650"/>
            <a:ext cx="7507875" cy="3532200"/>
          </a:xfrm>
          <a:custGeom>
            <a:avLst/>
            <a:gdLst/>
            <a:ahLst/>
            <a:cxnLst/>
            <a:rect l="0" t="0" r="0" b="0"/>
            <a:pathLst>
              <a:path w="300315" h="141288" extrusionOk="0">
                <a:moveTo>
                  <a:pt x="121105" y="0"/>
                </a:moveTo>
                <a:lnTo>
                  <a:pt x="0" y="0"/>
                </a:lnTo>
                <a:lnTo>
                  <a:pt x="0" y="141288"/>
                </a:lnTo>
                <a:lnTo>
                  <a:pt x="300315" y="141288"/>
                </a:lnTo>
                <a:lnTo>
                  <a:pt x="300315" y="305"/>
                </a:lnTo>
                <a:lnTo>
                  <a:pt x="179211" y="305"/>
                </a:lnTo>
              </a:path>
            </a:pathLst>
          </a:custGeom>
          <a:noFill/>
          <a:ln w="76200" cap="flat" cmpd="sng">
            <a:solidFill>
              <a:srgbClr val="FF9E00"/>
            </a:solidFill>
            <a:prstDash val="solid"/>
            <a:miter/>
            <a:headEnd type="none" w="lg" len="lg"/>
            <a:tailEnd type="none" w="lg" len="lg"/>
          </a:ln>
        </p:spPr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2037600" y="2161800"/>
            <a:ext cx="5068799" cy="8198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SzPct val="100000"/>
              <a:defRPr sz="1800" i="1">
                <a:solidFill>
                  <a:srgbClr val="CCCCCC"/>
                </a:solidFill>
              </a:defRPr>
            </a:lvl1pPr>
            <a:lvl2pPr lvl="1" algn="ctr" rtl="0">
              <a:spcBef>
                <a:spcPts val="0"/>
              </a:spcBef>
              <a:defRPr sz="1800" i="1">
                <a:solidFill>
                  <a:srgbClr val="CCCCCC"/>
                </a:solidFill>
              </a:defRPr>
            </a:lvl2pPr>
            <a:lvl3pPr lvl="2" algn="ctr" rtl="0">
              <a:spcBef>
                <a:spcPts val="0"/>
              </a:spcBef>
              <a:buSzPct val="100000"/>
              <a:defRPr sz="1800" i="1">
                <a:solidFill>
                  <a:srgbClr val="CCCCCC"/>
                </a:solidFill>
              </a:defRPr>
            </a:lvl3pPr>
            <a:lvl4pPr lvl="3" algn="ctr" rtl="0">
              <a:spcBef>
                <a:spcPts val="0"/>
              </a:spcBef>
              <a:defRPr i="1">
                <a:solidFill>
                  <a:srgbClr val="CCCCCC"/>
                </a:solidFill>
              </a:defRPr>
            </a:lvl4pPr>
            <a:lvl5pPr lvl="4" algn="ctr" rtl="0">
              <a:spcBef>
                <a:spcPts val="0"/>
              </a:spcBef>
              <a:defRPr i="1">
                <a:solidFill>
                  <a:srgbClr val="CCCCCC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8pPr>
            <a:lvl9pPr lvl="8" algn="ctr">
              <a:spcBef>
                <a:spcPts val="0"/>
              </a:spcBef>
              <a:buClr>
                <a:srgbClr val="CCCCCC"/>
              </a:buClr>
              <a:defRPr i="1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/>
          <p:nvPr/>
        </p:nvSpPr>
        <p:spPr>
          <a:xfrm>
            <a:off x="3853200" y="293593"/>
            <a:ext cx="1437600" cy="6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9600">
                <a:solidFill>
                  <a:srgbClr val="FF9E00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679190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558124" y="550425"/>
            <a:ext cx="8028197" cy="4042637"/>
          </a:xfrm>
          <a:custGeom>
            <a:avLst/>
            <a:gdLst/>
            <a:ahLst/>
            <a:cxnLst/>
            <a:rect l="0" t="0" r="0" b="0"/>
            <a:pathLst>
              <a:path w="344965" h="183798" extrusionOk="0">
                <a:moveTo>
                  <a:pt x="144041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02146" y="38"/>
                </a:lnTo>
              </a:path>
            </a:pathLst>
          </a:custGeom>
          <a:noFill/>
          <a:ln w="76200" cap="flat" cmpd="sng">
            <a:solidFill>
              <a:srgbClr val="339933"/>
            </a:solidFill>
            <a:prstDash val="solid"/>
            <a:miter/>
            <a:headEnd type="none" w="lg" len="lg"/>
            <a:tailEnd type="none" w="lg" len="lg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inverse">
    <p:bg>
      <p:bgPr>
        <a:solidFill>
          <a:srgbClr val="434343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558124" y="550425"/>
            <a:ext cx="8028197" cy="4042637"/>
          </a:xfrm>
          <a:custGeom>
            <a:avLst/>
            <a:gdLst/>
            <a:ahLst/>
            <a:cxnLst/>
            <a:rect l="0" t="0" r="0" b="0"/>
            <a:pathLst>
              <a:path w="344965" h="183798" extrusionOk="0">
                <a:moveTo>
                  <a:pt x="144041" y="38"/>
                </a:moveTo>
                <a:lnTo>
                  <a:pt x="0" y="0"/>
                </a:lnTo>
                <a:lnTo>
                  <a:pt x="0" y="183798"/>
                </a:lnTo>
                <a:lnTo>
                  <a:pt x="344965" y="183798"/>
                </a:lnTo>
                <a:lnTo>
                  <a:pt x="344965" y="0"/>
                </a:lnTo>
                <a:lnTo>
                  <a:pt x="202146" y="38"/>
                </a:lnTo>
              </a:path>
            </a:pathLst>
          </a:custGeom>
          <a:noFill/>
          <a:ln w="76200" cap="flat" cmpd="sng">
            <a:solidFill>
              <a:srgbClr val="FFFFFF"/>
            </a:solidFill>
            <a:prstDash val="solid"/>
            <a:miter/>
            <a:headEnd type="none" w="lg" len="lg"/>
            <a:tailEnd type="none" w="lg" len="lg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hor Contact"/>
          <p:cNvSpPr>
            <a:spLocks noGrp="1"/>
          </p:cNvSpPr>
          <p:nvPr>
            <p:ph type="body" sz="quarter" idx="12" hasCustomPrompt="1"/>
          </p:nvPr>
        </p:nvSpPr>
        <p:spPr>
          <a:xfrm>
            <a:off x="2128557" y="4236838"/>
            <a:ext cx="4529242" cy="218369"/>
          </a:xfrm>
        </p:spPr>
        <p:txBody>
          <a:bodyPr anchor="ctr"/>
          <a:lstStyle>
            <a:lvl1pPr marL="0" indent="0" algn="l">
              <a:buFontTx/>
              <a:buNone/>
              <a:defRPr sz="1400" b="0" i="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@</a:t>
            </a:r>
            <a:r>
              <a:rPr lang="en-US" dirty="0" err="1" smtClean="0"/>
              <a:t>authortwitter</a:t>
            </a:r>
            <a:r>
              <a:rPr lang="en-US" dirty="0" smtClean="0"/>
              <a:t>   www.authorsite.com</a:t>
            </a:r>
            <a:endParaRPr lang="en-US" dirty="0"/>
          </a:p>
        </p:txBody>
      </p:sp>
      <p:sp>
        <p:nvSpPr>
          <p:cNvPr id="12" name="Author 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2128557" y="3973207"/>
            <a:ext cx="4529242" cy="142800"/>
          </a:xfrm>
        </p:spPr>
        <p:txBody>
          <a:bodyPr anchor="ctr"/>
          <a:lstStyle>
            <a:lvl1pPr marL="0" indent="0" algn="l">
              <a:buFontTx/>
              <a:buNone/>
              <a:defRPr sz="1200" b="0" i="0" cap="all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AUTHORS TITLE IN ALL CAPS  </a:t>
            </a:r>
            <a:endParaRPr lang="en-US" dirty="0"/>
          </a:p>
        </p:txBody>
      </p:sp>
      <p:sp>
        <p:nvSpPr>
          <p:cNvPr id="13" name="Author Name"/>
          <p:cNvSpPr>
            <a:spLocks noGrp="1"/>
          </p:cNvSpPr>
          <p:nvPr>
            <p:ph type="body" sz="quarter" idx="10" hasCustomPrompt="1"/>
          </p:nvPr>
        </p:nvSpPr>
        <p:spPr>
          <a:xfrm>
            <a:off x="2128556" y="3718324"/>
            <a:ext cx="2658297" cy="218369"/>
          </a:xfrm>
        </p:spPr>
        <p:txBody>
          <a:bodyPr anchor="ctr"/>
          <a:lstStyle>
            <a:lvl1pPr marL="0" indent="0" algn="l">
              <a:buFontTx/>
              <a:buNone/>
              <a:defRPr sz="1800" b="0" i="0" baseline="0">
                <a:solidFill>
                  <a:schemeClr val="accent1"/>
                </a:solidFill>
                <a:latin typeface="Gotham Medium" panose="02000604030000020004" pitchFamily="50" charset="0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722982" y="3467537"/>
            <a:ext cx="1220724" cy="1220724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  <p:txBody>
          <a:bodyPr anchor="ctr"/>
          <a:lstStyle>
            <a:lvl1pPr algn="ctr">
              <a:defRPr sz="15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Click to add author photo</a:t>
            </a:r>
            <a:endParaRPr lang="en-US" dirty="0"/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722982" y="2470192"/>
            <a:ext cx="7887251" cy="754694"/>
          </a:xfrm>
        </p:spPr>
        <p:txBody>
          <a:bodyPr/>
          <a:lstStyle>
            <a:lvl1pPr marL="0" indent="0">
              <a:buNone/>
              <a:defRPr sz="2100" b="0" i="0" cap="all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 smtClean="0"/>
              <a:t>MODULE ONE TITLE IN ALL CAPS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33772" y="2247473"/>
            <a:ext cx="8076461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723063" y="296081"/>
            <a:ext cx="7887170" cy="1785839"/>
          </a:xfrm>
        </p:spPr>
        <p:txBody>
          <a:bodyPr anchor="b"/>
          <a:lstStyle>
            <a:lvl1pPr algn="l">
              <a:defRPr sz="3400" b="0" i="0" spc="-84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 smtClean="0"/>
              <a:t>Course/Module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01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279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-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29889" y="441294"/>
            <a:ext cx="8084228" cy="327848"/>
          </a:xfrm>
          <a:prstGeom prst="rect">
            <a:avLst/>
          </a:prstGeom>
        </p:spPr>
        <p:txBody>
          <a:bodyPr vert="horz" lIns="0" tIns="32970" rIns="65939" bIns="3297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Click to Add Slide Title in Title Case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62865" y="62865"/>
            <a:ext cx="9007393" cy="5010581"/>
          </a:xfrm>
          <a:prstGeom prst="rect">
            <a:avLst/>
          </a:prstGeom>
          <a:noFill/>
          <a:ln w="190500" cap="sq">
            <a:solidFill>
              <a:schemeClr val="bg1"/>
            </a:solidFill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68580" tIns="34290" rIns="68580" bIns="34290" rtlCol="0" anchor="ctr"/>
          <a:lstStyle/>
          <a:p>
            <a:pPr algn="ctr" defTabSz="685800"/>
            <a:endParaRPr lang="en-US" kern="1200" dirty="0" err="1" smtClean="0">
              <a:solidFill>
                <a:srgbClr val="FFFFFF"/>
              </a:solidFill>
              <a:latin typeface="Gotham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6139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241650" y="91565"/>
            <a:ext cx="2660700" cy="733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sz="12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16650" y="950850"/>
            <a:ext cx="7310699" cy="3241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CCCCCC"/>
              </a:buClr>
              <a:buSzPct val="80000"/>
              <a:buFont typeface="Droid Serif"/>
              <a:buChar char="⊡"/>
              <a:defRPr sz="30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lvl="1">
              <a:spcBef>
                <a:spcPts val="480"/>
              </a:spcBef>
              <a:buClr>
                <a:srgbClr val="CCCCCC"/>
              </a:buClr>
              <a:buSzPct val="75000"/>
              <a:buFont typeface="Droid Serif"/>
              <a:buChar char="□"/>
              <a:defRPr sz="24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lvl="2">
              <a:spcBef>
                <a:spcPts val="480"/>
              </a:spcBef>
              <a:buClr>
                <a:srgbClr val="CCCCCC"/>
              </a:buClr>
              <a:buSzPct val="100000"/>
              <a:buFont typeface="Droid Serif"/>
              <a:defRPr sz="24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lvl="3">
              <a:spcBef>
                <a:spcPts val="360"/>
              </a:spcBef>
              <a:buClr>
                <a:srgbClr val="CCCCCC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lvl="4">
              <a:spcBef>
                <a:spcPts val="360"/>
              </a:spcBef>
              <a:buClr>
                <a:srgbClr val="CCCCCC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lvl="5">
              <a:spcBef>
                <a:spcPts val="360"/>
              </a:spcBef>
              <a:buClr>
                <a:srgbClr val="434343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lvl="6">
              <a:spcBef>
                <a:spcPts val="360"/>
              </a:spcBef>
              <a:buClr>
                <a:srgbClr val="434343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lvl="7">
              <a:spcBef>
                <a:spcPts val="360"/>
              </a:spcBef>
              <a:buClr>
                <a:srgbClr val="434343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lvl="8">
              <a:spcBef>
                <a:spcPts val="360"/>
              </a:spcBef>
              <a:buClr>
                <a:srgbClr val="434343"/>
              </a:buClr>
              <a:buSzPct val="100000"/>
              <a:buFont typeface="Droid Serif"/>
              <a:defRPr sz="18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63" r:id="rId3"/>
    <p:sldLayoutId id="2147483656" r:id="rId4"/>
    <p:sldLayoutId id="214748365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9889" y="1073176"/>
            <a:ext cx="8084228" cy="37076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9889" y="378814"/>
            <a:ext cx="8084228" cy="327848"/>
          </a:xfrm>
          <a:prstGeom prst="rect">
            <a:avLst/>
          </a:prstGeom>
        </p:spPr>
        <p:txBody>
          <a:bodyPr vert="horz" lIns="0" tIns="32970" rIns="65939" bIns="32970" rtlCol="0" anchor="t" anchorCtr="0">
            <a:noAutofit/>
          </a:bodyPr>
          <a:lstStyle/>
          <a:p>
            <a:r>
              <a:rPr lang="en-US" dirty="0" smtClean="0"/>
              <a:t>Click to Add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322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defTabSz="439502" rtl="0" eaLnBrk="1" latinLnBrk="0" hangingPunct="1">
        <a:lnSpc>
          <a:spcPct val="85000"/>
        </a:lnSpc>
        <a:spcBef>
          <a:spcPct val="0"/>
        </a:spcBef>
        <a:buNone/>
        <a:defRPr sz="2700" b="0" i="0" kern="1200" cap="none" baseline="0">
          <a:solidFill>
            <a:schemeClr val="tx1"/>
          </a:solidFill>
          <a:latin typeface="+mj-lt"/>
          <a:ea typeface="Gotham Light" charset="0"/>
          <a:cs typeface="Gotham Light" charset="0"/>
        </a:defRPr>
      </a:lvl1pPr>
    </p:titleStyle>
    <p:bodyStyle>
      <a:lvl1pPr marL="42863" indent="-42863" algn="l" defTabSz="439502" rtl="0" eaLnBrk="1" latinLnBrk="0" hangingPunct="1">
        <a:lnSpc>
          <a:spcPct val="100000"/>
        </a:lnSpc>
        <a:spcBef>
          <a:spcPts val="1350"/>
        </a:spcBef>
        <a:buClrTx/>
        <a:buSzPct val="75000"/>
        <a:buFont typeface="Myriad Pro" panose="020B0503030403020204" pitchFamily="34" charset="0"/>
        <a:buChar char=" "/>
        <a:defRPr sz="1800" b="0" i="0" kern="1200">
          <a:solidFill>
            <a:schemeClr val="tx1"/>
          </a:solidFill>
          <a:latin typeface="+mn-lt"/>
          <a:ea typeface="Gotham Medium" panose="02000604030000020004" pitchFamily="50" charset="0"/>
          <a:cs typeface="Gotham Medium" panose="02000604030000020004" pitchFamily="50" charset="0"/>
        </a:defRPr>
      </a:lvl1pPr>
      <a:lvl2pPr marL="439502" indent="-216698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Lucida Grande"/>
        <a:buChar char="-"/>
        <a:defRPr sz="18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2pPr>
      <a:lvl3pPr marL="662306" indent="-215174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Lucida Grande"/>
        <a:buChar char="•"/>
        <a:defRPr sz="18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3pPr>
      <a:lvl4pPr marL="900113" indent="-238125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Wingdings" panose="05000000000000000000" pitchFamily="2" charset="2"/>
        <a:buChar char="§"/>
        <a:defRPr sz="18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4pPr>
      <a:lvl5pPr marL="1028700" indent="-205979" algn="l" defTabSz="439502" rtl="0" eaLnBrk="1" latinLnBrk="0" hangingPunct="1">
        <a:lnSpc>
          <a:spcPct val="100000"/>
        </a:lnSpc>
        <a:spcBef>
          <a:spcPts val="450"/>
        </a:spcBef>
        <a:buClrTx/>
        <a:buSzPct val="75000"/>
        <a:buFont typeface="Myriad Pro Light" panose="020B0403030403020204" pitchFamily="34" charset="0"/>
        <a:buChar char="-"/>
        <a:tabLst/>
        <a:defRPr sz="18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5pPr>
      <a:lvl6pPr marL="1289447" indent="-219075" algn="l" defTabSz="439502" rtl="0" eaLnBrk="1" latinLnBrk="0" hangingPunct="1">
        <a:spcBef>
          <a:spcPts val="336"/>
        </a:spcBef>
        <a:buClr>
          <a:schemeClr val="tx1"/>
        </a:buClr>
        <a:buSzPct val="70000"/>
        <a:buFont typeface="Montserrat"/>
        <a:buChar char=" "/>
        <a:defRPr lang="en-US" sz="1800" b="0" i="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Arial"/>
        </a:defRPr>
      </a:lvl6pPr>
      <a:lvl7pPr marL="1502569" indent="-216694" algn="l" defTabSz="439502" rtl="0" eaLnBrk="1" latinLnBrk="0" hangingPunct="1">
        <a:spcBef>
          <a:spcPct val="20000"/>
        </a:spcBef>
        <a:buSzPct val="70000"/>
        <a:buFont typeface="Montserrat"/>
        <a:buChar char=" "/>
        <a:defRPr lang="en-US" sz="18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7pPr>
      <a:lvl8pPr marL="1714500" indent="-211931" algn="l" defTabSz="439502" rtl="0" eaLnBrk="1" latinLnBrk="0" hangingPunct="1">
        <a:spcBef>
          <a:spcPct val="20000"/>
        </a:spcBef>
        <a:buSzPct val="70000"/>
        <a:buFont typeface="Montserrat"/>
        <a:buChar char=" "/>
        <a:defRPr lang="en-US" sz="18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8pPr>
      <a:lvl9pPr marL="1928813" indent="-214313" algn="l" defTabSz="439502" rtl="0" eaLnBrk="1" latinLnBrk="0" hangingPunct="1">
        <a:spcBef>
          <a:spcPct val="20000"/>
        </a:spcBef>
        <a:buSzPct val="70000"/>
        <a:buFont typeface="Montserrat"/>
        <a:buChar char=" "/>
        <a:defRPr lang="en-US" sz="180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9pPr>
    </p:bodyStyle>
    <p:otherStyle>
      <a:defPPr>
        <a:defRPr lang="en-US"/>
      </a:defPPr>
      <a:lvl1pPr marL="0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39502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79005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18507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58010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97513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37016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76517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16021" algn="l" defTabSz="4395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ctrTitle"/>
          </p:nvPr>
        </p:nvSpPr>
        <p:spPr>
          <a:xfrm>
            <a:off x="2296350" y="1991850"/>
            <a:ext cx="4551299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#</a:t>
            </a:r>
            <a:r>
              <a:rPr lang="en-US" dirty="0" err="1" smtClean="0"/>
              <a:t>JsObjects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@</a:t>
            </a:r>
            <a:r>
              <a:rPr lang="en-US" dirty="0" err="1" smtClean="0"/>
              <a:t>jonathanfmills</a:t>
            </a:r>
            <a:endParaRPr lang="en" dirty="0"/>
          </a:p>
        </p:txBody>
      </p:sp>
      <p:pic>
        <p:nvPicPr>
          <p:cNvPr id="5" name="Picture 4" descr="NS-Icon-No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890" y="130920"/>
            <a:ext cx="1191523" cy="189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7267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ctrTitle" idx="4294967295"/>
          </p:nvPr>
        </p:nvSpPr>
        <p:spPr>
          <a:xfrm>
            <a:off x="3913025" y="323388"/>
            <a:ext cx="1317900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dirty="0"/>
              <a:t>HELLO!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subTitle" idx="4294967295"/>
          </p:nvPr>
        </p:nvSpPr>
        <p:spPr>
          <a:xfrm>
            <a:off x="1275149" y="1639912"/>
            <a:ext cx="6593700" cy="784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/>
              <a:t>I am </a:t>
            </a:r>
            <a:r>
              <a:rPr lang="en-US" b="1" dirty="0" smtClean="0"/>
              <a:t>Jonathan Mills</a:t>
            </a:r>
            <a:endParaRPr lang="en" b="1" dirty="0"/>
          </a:p>
        </p:txBody>
      </p:sp>
      <p:sp>
        <p:nvSpPr>
          <p:cNvPr id="65" name="Shape 65"/>
          <p:cNvSpPr txBox="1">
            <a:spLocks noGrp="1"/>
          </p:cNvSpPr>
          <p:nvPr>
            <p:ph type="body" idx="4294967295"/>
          </p:nvPr>
        </p:nvSpPr>
        <p:spPr>
          <a:xfrm>
            <a:off x="1275150" y="2310000"/>
            <a:ext cx="65937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800" dirty="0" smtClean="0"/>
              <a:t>Pluralsight Author, Consultant, Trainer</a:t>
            </a:r>
            <a:endParaRPr lang="en" sz="1800" dirty="0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 idx="4294967295"/>
          </p:nvPr>
        </p:nvSpPr>
        <p:spPr>
          <a:xfrm>
            <a:off x="1603800" y="1803599"/>
            <a:ext cx="5936400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800" dirty="0" smtClean="0">
                <a:solidFill>
                  <a:srgbClr val="FF9E00"/>
                </a:solidFill>
              </a:rPr>
              <a:t>JavaScript</a:t>
            </a:r>
            <a:endParaRPr lang="en" sz="4800" dirty="0">
              <a:solidFill>
                <a:srgbClr val="FF9E00"/>
              </a:solidFill>
            </a:endParaRPr>
          </a:p>
        </p:txBody>
      </p:sp>
      <p:sp>
        <p:nvSpPr>
          <p:cNvPr id="89" name="Shape 89"/>
          <p:cNvSpPr txBox="1">
            <a:spLocks noGrp="1"/>
          </p:cNvSpPr>
          <p:nvPr>
            <p:ph type="subTitle" idx="4294967295"/>
          </p:nvPr>
        </p:nvSpPr>
        <p:spPr>
          <a:xfrm>
            <a:off x="1603800" y="2488801"/>
            <a:ext cx="59364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CCCCCC"/>
                </a:solidFill>
              </a:rPr>
              <a:t>Is an Object Oriented Language</a:t>
            </a:r>
            <a:endParaRPr lang="en" sz="1800" dirty="0">
              <a:solidFill>
                <a:srgbClr val="CCCCCC"/>
              </a:solidFill>
            </a:endParaRPr>
          </a:p>
        </p:txBody>
      </p:sp>
      <p:grpSp>
        <p:nvGrpSpPr>
          <p:cNvPr id="90" name="Shape 90"/>
          <p:cNvGrpSpPr/>
          <p:nvPr/>
        </p:nvGrpSpPr>
        <p:grpSpPr>
          <a:xfrm>
            <a:off x="4233487" y="499000"/>
            <a:ext cx="677029" cy="1103728"/>
            <a:chOff x="6730350" y="2315900"/>
            <a:chExt cx="257700" cy="420100"/>
          </a:xfrm>
        </p:grpSpPr>
        <p:sp>
          <p:nvSpPr>
            <p:cNvPr id="91" name="Shape 91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2" name="Shape 92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3" name="Shape 93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4" name="Shape 94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5" name="Shape 95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36321" y="638175"/>
            <a:ext cx="1479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otham Light"/>
                <a:cs typeface="Gotham Light"/>
              </a:rPr>
              <a:t>Object Literals</a:t>
            </a:r>
            <a:endParaRPr lang="en-US" dirty="0">
              <a:solidFill>
                <a:schemeClr val="bg1"/>
              </a:solidFill>
              <a:latin typeface="Gotham Light"/>
              <a:cs typeface="Gotham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807792" y="2102080"/>
            <a:ext cx="359720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sz="4400" dirty="0">
                <a:solidFill>
                  <a:schemeClr val="bg1"/>
                </a:solidFill>
                <a:latin typeface="Consolas"/>
                <a:cs typeface="Consolas"/>
              </a:rPr>
              <a:t>var x = {}</a:t>
            </a:r>
            <a:r>
              <a:rPr lang="is-IS" sz="4400" dirty="0" smtClean="0">
                <a:solidFill>
                  <a:schemeClr val="bg1"/>
                </a:solidFill>
                <a:latin typeface="Consolas"/>
                <a:cs typeface="Consolas"/>
              </a:rPr>
              <a:t>;</a:t>
            </a:r>
            <a:endParaRPr lang="en-US" sz="4400" dirty="0">
              <a:solidFill>
                <a:schemeClr val="bg1"/>
              </a:solidFill>
              <a:latin typeface="Consolas"/>
              <a:cs typeface="Consolas"/>
            </a:endParaRPr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Perdi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luralsight default theme">
  <a:themeElements>
    <a:clrScheme name="Pluralsight November 2015">
      <a:dk1>
        <a:srgbClr val="404040"/>
      </a:dk1>
      <a:lt1>
        <a:srgbClr val="FFFFFF"/>
      </a:lt1>
      <a:dk2>
        <a:srgbClr val="303030"/>
      </a:dk2>
      <a:lt2>
        <a:srgbClr val="E5E5E5"/>
      </a:lt2>
      <a:accent1>
        <a:srgbClr val="F05A28"/>
      </a:accent1>
      <a:accent2>
        <a:srgbClr val="2A9FBC"/>
      </a:accent2>
      <a:accent3>
        <a:srgbClr val="2D2D2D"/>
      </a:accent3>
      <a:accent4>
        <a:srgbClr val="A62E5C"/>
      </a:accent4>
      <a:accent5>
        <a:srgbClr val="9BC850"/>
      </a:accent5>
      <a:accent6>
        <a:srgbClr val="675BA7"/>
      </a:accent6>
      <a:hlink>
        <a:srgbClr val="2A9FBC"/>
      </a:hlink>
      <a:folHlink>
        <a:srgbClr val="A62E5C"/>
      </a:folHlink>
    </a:clrScheme>
    <a:fontScheme name="Pluralsight November 2015">
      <a:majorFont>
        <a:latin typeface="Gotham Light"/>
        <a:ea typeface=""/>
        <a:cs typeface=""/>
      </a:majorFont>
      <a:minorFont>
        <a:latin typeface="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sz="2000"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PS_AuthorDeck_BETA_v6c.pptx" id="{D117A9AA-621D-421D-8221-7382F85A3ACA}" vid="{3FF5DCCD-63E0-4816-AABC-1FD10EBFBF5A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28</Words>
  <Application>Microsoft Macintosh PowerPoint</Application>
  <PresentationFormat>On-screen Show (16:9)</PresentationFormat>
  <Paragraphs>8</Paragraphs>
  <Slides>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Perdita template</vt:lpstr>
      <vt:lpstr>Pluralsight default theme</vt:lpstr>
      <vt:lpstr>#JsObjects  @jonathanfmills</vt:lpstr>
      <vt:lpstr>HELLO!</vt:lpstr>
      <vt:lpstr>JavaScript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Jonathan Mills</cp:lastModifiedBy>
  <cp:revision>10</cp:revision>
  <dcterms:modified xsi:type="dcterms:W3CDTF">2016-05-19T03:11:48Z</dcterms:modified>
</cp:coreProperties>
</file>